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14" autoAdjust="0"/>
    <p:restoredTop sz="91556" autoAdjust="0"/>
  </p:normalViewPr>
  <p:slideViewPr>
    <p:cSldViewPr snapToGrid="0">
      <p:cViewPr varScale="1">
        <p:scale>
          <a:sx n="32" d="100"/>
          <a:sy n="32" d="100"/>
        </p:scale>
        <p:origin x="1758" y="96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324583B0-FE89-4EE3-8EF1-78F0B4F71B6F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4D62B6FC-3415-416A-95F3-643B8F9CC54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108344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62B6FC-3415-416A-95F3-643B8F9CC54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0580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1E616D8-795B-4944-895B-51A110A7FE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5195213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3828981" y="4908285"/>
            <a:ext cx="100915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2294066" y="5911690"/>
            <a:ext cx="1477670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034285" y="8353623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618798" y="8395586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773892" y="9435780"/>
            <a:ext cx="92672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96893" y="518110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5520" y="476298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14831" y="6298415"/>
            <a:ext cx="68141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2875" y="991179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38025" y="997565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14831" y="1086770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019144" y="517579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40042" y="526535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814950" y="6152748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993908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999682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0543" y="1110557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444817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90543" y="15582803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083892" y="8022171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471936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18668" y="944846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960108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405799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450</TotalTime>
  <Words>377</Words>
  <Application>Microsoft Office PowerPoint</Application>
  <PresentationFormat>Custom</PresentationFormat>
  <Paragraphs>39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IT_Raymand</cp:lastModifiedBy>
  <cp:revision>63</cp:revision>
  <cp:lastPrinted>2015-05-08T18:45:21Z</cp:lastPrinted>
  <dcterms:created xsi:type="dcterms:W3CDTF">2015-05-08T18:10:50Z</dcterms:created>
  <dcterms:modified xsi:type="dcterms:W3CDTF">2023-08-19T07:19:55Z</dcterms:modified>
</cp:coreProperties>
</file>