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1" r:id="rId1"/>
  </p:sldMasterIdLst>
  <p:notesMasterIdLst>
    <p:notesMasterId r:id="rId8"/>
  </p:notesMasterIdLst>
  <p:sldIdLst>
    <p:sldId id="262" r:id="rId2"/>
    <p:sldId id="256" r:id="rId3"/>
    <p:sldId id="263" r:id="rId4"/>
    <p:sldId id="269" r:id="rId5"/>
    <p:sldId id="271" r:id="rId6"/>
    <p:sldId id="27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3FB9DB9-D073-4670-BAFA-829950117AC0}">
          <p14:sldIdLst>
            <p14:sldId id="262"/>
            <p14:sldId id="256"/>
            <p14:sldId id="263"/>
            <p14:sldId id="269"/>
            <p14:sldId id="271"/>
            <p14:sldId id="27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3481" autoAdjust="0"/>
  </p:normalViewPr>
  <p:slideViewPr>
    <p:cSldViewPr snapToGrid="0">
      <p:cViewPr varScale="1">
        <p:scale>
          <a:sx n="90" d="100"/>
          <a:sy n="90" d="100"/>
        </p:scale>
        <p:origin x="576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A285B3CD-A02D-422F-9B7C-310F64B2550F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73DB785B-D1A2-489E-A209-C4F42B6BC2F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3454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fa-IR" dirty="0"/>
              <a:t>صوت ارائه مقاله در اسلاید آخر اضافه شود.</a:t>
            </a:r>
          </a:p>
          <a:p>
            <a:pPr algn="r" rtl="1"/>
            <a:r>
              <a:rPr lang="fa-IR" dirty="0"/>
              <a:t>حداکثر 10 الی 15 دقیقه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B785B-D1A2-489E-A209-C4F42B6BC2F8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289261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D9F4CA-3C16-4A2A-98C0-748F1F5501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BB29718-488E-409B-86FB-5D9CDB7467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FE5769-C179-4C93-BE58-FF7DCCD6EA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4EEC82-B84C-4005-9262-0B40B6B73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728B7F-029B-4EA5-9B36-49618E772A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25504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69B50-9DBE-4360-8E34-7AEE55E873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19E300-98D5-4202-A726-2CE48C9382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7F43BC-3856-4C0C-ACB2-16F18C418D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64A9D0-4A20-478C-933C-86E9F9F42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95E02E-7B56-411A-A31C-E69B360E1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74634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DB70B27-7AE3-45CB-8B2E-4FCC7F7FFD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035579-EC45-4296-B5DC-96C9D3D21F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532396-6E0F-466D-B778-EE2F4C473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27C48A-EF8B-42A9-B487-B19CFBB3BA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D229AD-15B6-4D34-9C89-D1A1A2FF4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88028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32271-EB84-453A-8989-ACC77DD3E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906B5A-0279-42A4-AE4A-F94B7FE905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827807-A3D4-48B7-88E1-8DA6E7B241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69A02A-4CEC-4270-AB61-F97FC8F63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B95899-E164-4A69-9FD4-6958FD84C3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87995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D8F799-02C7-4E4E-B0FC-A351866080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53C8B9-066D-449D-AC93-75F97DCCA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812419-7C9C-440F-858D-49C7B27030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C4CDF0-1ABC-4F55-A59B-87D2FEE430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B05010-25E2-415A-9005-5AFC7F2C9E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6920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07B70D-2A1E-4FEC-BCE0-EB0F301E6F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6C74BE-73AD-412C-A546-D0F7FEAD96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980014-53BE-43B5-9FDA-EC9700347E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9657C0-71A5-471D-A5E8-00490511AE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4972F2-6CCE-45BF-B63D-8F42F2E5B9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0E9BFB-E01C-493B-88D3-5E8FC9CCE0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95547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3961E6-F3EB-493A-8201-F4890B8D54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0E9393-DCB8-4CCE-8C65-5E54FAFFCF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743703-10B7-43C4-B47C-70CE3CE6AE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3A89C93-D990-4876-A45C-1C7D27DC61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5CFCA8-80B5-4BD4-9EE0-E129145867C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CAD02B5-4FBA-4A49-B303-44DBDE223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4113E9B-7531-4542-B4D5-2D814CD011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2847D40-418F-4884-A6B7-ECF889E1C2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68765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A16D2-D414-4ED5-8067-9E6050F1F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D8E22D3-B5A4-4202-8678-41930A3427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6517667-1F4E-45E4-BBAC-4E3D7D310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53EA60-697E-4F56-929E-7125F852B0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15881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2444213-A96C-4273-8956-056A1908E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B82B01-53CD-492B-BF52-AC0145698F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068025-3942-4A4C-ACC2-50A875D6D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81954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76B6F4-6FFC-47F1-9EFE-64E0733C90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D1059-ABF7-4E6E-A630-872C5F4DB3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C5ACDC-BC7C-46EE-917D-5AFFF8AB34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023481-A604-4C5E-BB4B-281B70D781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9D1091-86D2-4046-8C61-7CDF3E102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7CEBB2-49C9-4281-9263-B21E07EBC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72890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5345AD-64D4-4C81-A6DA-CCF0624EB1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C848B18-7FAC-4129-8526-937B2D8A5D8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9C9A0C-D4DF-45F2-8BAE-04FD356F97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3E9B98-44E2-4A2A-BEDF-05A479663A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668559-841E-4240-A26B-590564BB6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EC93CC-BC86-4296-B6B7-68C61D44EA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31222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735FB81-D61A-4F71-B691-DD937466F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29E427-DBCD-4B52-A367-83E603CDD3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7CEAFD-EFA1-46D0-81D8-B8265C0C06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98FFCE-0B2E-4DF4-AE5A-8A8A12F024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080F31-2EAA-4B1C-BDA5-9EDA2F92BD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656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D386CDB-2CDA-482E-A807-6A97B5BF6B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601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 thruBlk="1" dir="r"/>
      </p:transition>
    </mc:Choice>
    <mc:Fallback xmlns="">
      <p:transition spd="slow" advTm="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3D1963CF-36BE-4FD7-8985-B2472EDE1B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9565" y="2026527"/>
            <a:ext cx="11532870" cy="1013853"/>
          </a:xfrm>
        </p:spPr>
        <p:txBody>
          <a:bodyPr/>
          <a:lstStyle/>
          <a:p>
            <a:pPr rtl="0"/>
            <a:r>
              <a:rPr lang="en-US" sz="4400" dirty="0">
                <a:solidFill>
                  <a:prstClr val="black"/>
                </a:solidFill>
                <a:cs typeface="B Titr" panose="00000700000000000000" pitchFamily="2" charset="-78"/>
              </a:rPr>
              <a:t>Title</a:t>
            </a:r>
            <a:endParaRPr lang="fa-IR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0C6459AE-A525-4D4E-BAFC-B2B7AFF990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429000"/>
            <a:ext cx="9144000" cy="2273299"/>
          </a:xfrm>
        </p:spPr>
        <p:txBody>
          <a:bodyPr/>
          <a:lstStyle/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002060"/>
                </a:solidFill>
                <a:cs typeface="B Nazanin" panose="00000400000000000000" pitchFamily="2" charset="-78"/>
              </a:rPr>
              <a:t>Author Profile</a:t>
            </a:r>
            <a:endParaRPr lang="fa-IR" b="1" dirty="0">
              <a:solidFill>
                <a:srgbClr val="002060"/>
              </a:solidFill>
              <a:cs typeface="B Nazanin" panose="00000400000000000000" pitchFamily="2" charset="-78"/>
            </a:endParaRP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</a:rPr>
              <a:t>Author Profile</a:t>
            </a:r>
            <a:endParaRPr lang="fa-IR" dirty="0">
              <a:solidFill>
                <a:srgbClr val="002060"/>
              </a:solidFill>
            </a:endParaRP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</a:rPr>
              <a:t>Author Profile</a:t>
            </a:r>
            <a:endParaRPr lang="fa-IR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86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0000">
        <p14:reveal thruBlk="1" dir="r"/>
      </p:transition>
    </mc:Choice>
    <mc:Fallback xmlns="">
      <p:transition spd="slow" advTm="10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3014" y="1783080"/>
            <a:ext cx="10749516" cy="4734678"/>
          </a:xfrm>
        </p:spPr>
        <p:txBody>
          <a:bodyPr>
            <a:normAutofit/>
          </a:bodyPr>
          <a:lstStyle/>
          <a:p>
            <a:pPr algn="l" rtl="0">
              <a:spcBef>
                <a:spcPts val="8165"/>
              </a:spcBef>
            </a:pPr>
            <a:r>
              <a:rPr lang="en-US" sz="1600" dirty="0">
                <a:latin typeface="IPT.Mitra" panose="00000400000000000000" pitchFamily="2" charset="2"/>
                <a:cs typeface="B Zar" panose="00000400000000000000" pitchFamily="2" charset="-78"/>
              </a:rPr>
              <a:t>Please enter only important and general titles and information in your presentation pages and avoid typing long texts.</a:t>
            </a:r>
          </a:p>
          <a:p>
            <a:pPr algn="l" rtl="0">
              <a:spcBef>
                <a:spcPts val="8165"/>
              </a:spcBef>
            </a:pPr>
            <a:r>
              <a:rPr lang="en-US" sz="1600" dirty="0">
                <a:latin typeface="IPT.Mitra" panose="00000400000000000000" pitchFamily="2" charset="2"/>
                <a:cs typeface="B Zar" panose="00000400000000000000" pitchFamily="2" charset="-78"/>
              </a:rPr>
              <a:t>Do not change the settings of the electronic oral presentation template file, including font type, size and color.</a:t>
            </a:r>
          </a:p>
          <a:p>
            <a:pPr algn="l" rtl="0">
              <a:spcBef>
                <a:spcPts val="8165"/>
              </a:spcBef>
            </a:pPr>
            <a:r>
              <a:rPr lang="en-US" sz="1600" dirty="0">
                <a:latin typeface="IPT.Mitra" panose="00000400000000000000" pitchFamily="2" charset="2"/>
                <a:cs typeface="B Zar" panose="00000400000000000000" pitchFamily="2" charset="-78"/>
              </a:rPr>
              <a:t>The number of slides should be between 15 and 20.</a:t>
            </a:r>
            <a:endParaRPr lang="fa-IR" sz="1600" dirty="0">
              <a:latin typeface="IPT.Mitra" panose="00000400000000000000" pitchFamily="2" charset="2"/>
              <a:cs typeface="B Zar" panose="00000400000000000000" pitchFamily="2" charset="-78"/>
            </a:endParaRPr>
          </a:p>
          <a:p>
            <a:endParaRPr lang="fa-IR" sz="1600" dirty="0"/>
          </a:p>
        </p:txBody>
      </p:sp>
    </p:spTree>
    <p:extLst>
      <p:ext uri="{BB962C8B-B14F-4D97-AF65-F5344CB8AC3E}">
        <p14:creationId xmlns:p14="http://schemas.microsoft.com/office/powerpoint/2010/main" val="675962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3014" y="2034540"/>
            <a:ext cx="10749516" cy="4483218"/>
          </a:xfrm>
        </p:spPr>
        <p:txBody>
          <a:bodyPr>
            <a:normAutofit/>
          </a:bodyPr>
          <a:lstStyle/>
          <a:p>
            <a:pPr marL="0" indent="0" algn="l" rtl="0">
              <a:spcBef>
                <a:spcPts val="8165"/>
              </a:spcBef>
              <a:buNone/>
            </a:pPr>
            <a:r>
              <a:rPr lang="en-US" sz="1600" dirty="0">
                <a:latin typeface="IPT.Mitra" panose="00000400000000000000" pitchFamily="2" charset="2"/>
                <a:cs typeface="B Zar" panose="00000400000000000000" pitchFamily="2" charset="-78"/>
              </a:rPr>
              <a:t>Click to enter text.</a:t>
            </a:r>
            <a:endParaRPr lang="fa-IR" sz="1600" dirty="0">
              <a:latin typeface="IPT.Mitra" panose="00000400000000000000" pitchFamily="2" charset="2"/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82682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3014" y="2034540"/>
            <a:ext cx="10749516" cy="4483218"/>
          </a:xfrm>
        </p:spPr>
        <p:txBody>
          <a:bodyPr>
            <a:normAutofit/>
          </a:bodyPr>
          <a:lstStyle/>
          <a:p>
            <a:pPr marL="0" indent="0" algn="l" rtl="0">
              <a:spcBef>
                <a:spcPts val="8165"/>
              </a:spcBef>
              <a:buNone/>
            </a:pPr>
            <a:r>
              <a:rPr lang="en-US" sz="1600" dirty="0">
                <a:latin typeface="IPT.Mitra" panose="00000400000000000000" pitchFamily="2" charset="2"/>
                <a:cs typeface="B Zar" panose="00000400000000000000" pitchFamily="2" charset="-78"/>
              </a:rPr>
              <a:t>Click to enter text.</a:t>
            </a:r>
            <a:endParaRPr lang="fa-IR" sz="1600" dirty="0">
              <a:latin typeface="IPT.Mitra" panose="00000400000000000000" pitchFamily="2" charset="2"/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11856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3014" y="2023110"/>
            <a:ext cx="10749516" cy="4494648"/>
          </a:xfrm>
        </p:spPr>
        <p:txBody>
          <a:bodyPr>
            <a:normAutofit/>
          </a:bodyPr>
          <a:lstStyle/>
          <a:p>
            <a:pPr marL="0" indent="0" algn="l" rtl="0">
              <a:spcBef>
                <a:spcPts val="8165"/>
              </a:spcBef>
              <a:buNone/>
            </a:pPr>
            <a:r>
              <a:rPr lang="en-US" sz="1600" dirty="0">
                <a:latin typeface="IPT.Mitra" panose="00000400000000000000" pitchFamily="2" charset="2"/>
                <a:cs typeface="B Zar" panose="00000400000000000000" pitchFamily="2" charset="-78"/>
              </a:rPr>
              <a:t>Voice …</a:t>
            </a:r>
            <a:endParaRPr lang="fa-IR" sz="1600" dirty="0">
              <a:latin typeface="IPT.Mitra" panose="00000400000000000000" pitchFamily="2" charset="2"/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33203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151</TotalTime>
  <Words>85</Words>
  <Application>Microsoft Office PowerPoint</Application>
  <PresentationFormat>Widescreen</PresentationFormat>
  <Paragraphs>13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IPT.Mitra</vt:lpstr>
      <vt:lpstr>Office Theme</vt:lpstr>
      <vt:lpstr>PowerPoint Presentation</vt:lpstr>
      <vt:lpstr>Title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Oral</dc:title>
  <dc:creator>Jamshidi</dc:creator>
  <cp:keywords>MohsenJDZ</cp:keywords>
  <cp:lastModifiedBy>IT_Raymand</cp:lastModifiedBy>
  <cp:revision>37</cp:revision>
  <dcterms:created xsi:type="dcterms:W3CDTF">2018-02-17T09:00:12Z</dcterms:created>
  <dcterms:modified xsi:type="dcterms:W3CDTF">2023-08-19T07:18:35Z</dcterms:modified>
</cp:coreProperties>
</file>