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1407" autoAdjust="0"/>
  </p:normalViewPr>
  <p:slideViewPr>
    <p:cSldViewPr snapToGrid="0">
      <p:cViewPr varScale="1">
        <p:scale>
          <a:sx n="30" d="100"/>
          <a:sy n="30" d="100"/>
        </p:scale>
        <p:origin x="2034" y="120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20F3B8DE-91A3-4FA8-99B2-8B9342E6C76D}" type="datetimeFigureOut">
              <a:rPr lang="fa-IR" smtClean="0"/>
              <a:t>07/03/1448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968317FC-7A7A-4190-AAA8-A23B97CA060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47145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8317FC-7A7A-4190-AAA8-A23B97CA060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192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08/20/2026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74761B7-5DE7-4B1D-B876-3C5F3ADC4A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5" y="0"/>
            <a:ext cx="25193058" cy="18000663"/>
          </a:xfrm>
          <a:prstGeom prst="rect">
            <a:avLst/>
          </a:prstGeom>
        </p:spPr>
      </p:pic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81232" y="4481478"/>
            <a:ext cx="944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33208" y="6046058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7933" y="9511240"/>
            <a:ext cx="8705088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err="1">
                <a:cs typeface="B Nazanin" pitchFamily="2" charset="-78"/>
              </a:rPr>
              <a:t>به‌منظور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يكسان‌سازي</a:t>
            </a:r>
            <a:r>
              <a:rPr lang="fa-IR" sz="2800" dirty="0">
                <a:cs typeface="B Nazanin" pitchFamily="2" charset="-78"/>
              </a:rPr>
              <a:t> مجموعه لازم است </a:t>
            </a:r>
            <a:r>
              <a:rPr lang="fa-IR" sz="2800" dirty="0" err="1">
                <a:cs typeface="B Nazanin" pitchFamily="2" charset="-78"/>
              </a:rPr>
              <a:t>كه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همة</a:t>
            </a:r>
            <a:r>
              <a:rPr lang="fa-IR" sz="2800" dirty="0">
                <a:cs typeface="B Nazanin" pitchFamily="2" charset="-78"/>
              </a:rPr>
              <a:t> مقالات پوستری با </a:t>
            </a:r>
            <a:r>
              <a:rPr lang="fa-IR" sz="2800" dirty="0" err="1">
                <a:cs typeface="B Nazanin" pitchFamily="2" charset="-78"/>
              </a:rPr>
              <a:t>طرحي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يكسان</a:t>
            </a:r>
            <a:r>
              <a:rPr lang="fa-IR" sz="2800" dirty="0">
                <a:cs typeface="B Nazanin" pitchFamily="2" charset="-78"/>
              </a:rPr>
              <a:t> و </a:t>
            </a:r>
            <a:r>
              <a:rPr lang="fa-IR" sz="2800" dirty="0" err="1">
                <a:cs typeface="B Nazanin" pitchFamily="2" charset="-78"/>
              </a:rPr>
              <a:t>كاملاً</a:t>
            </a:r>
            <a:r>
              <a:rPr lang="fa-IR" sz="2800" dirty="0">
                <a:cs typeface="B Nazanin" pitchFamily="2" charset="-78"/>
              </a:rPr>
              <a:t> هماهنگ </a:t>
            </a:r>
            <a:r>
              <a:rPr lang="fa-IR" sz="2800" dirty="0" err="1">
                <a:cs typeface="B Nazanin" pitchFamily="2" charset="-78"/>
              </a:rPr>
              <a:t>تهيه</a:t>
            </a:r>
            <a:r>
              <a:rPr lang="fa-IR" sz="2800" dirty="0">
                <a:cs typeface="B Nazanin" pitchFamily="2" charset="-78"/>
              </a:rPr>
              <a:t> و </a:t>
            </a:r>
            <a:r>
              <a:rPr lang="fa-IR" sz="2800" dirty="0" err="1">
                <a:cs typeface="B Nazanin" pitchFamily="2" charset="-78"/>
              </a:rPr>
              <a:t>تايپ</a:t>
            </a:r>
            <a:r>
              <a:rPr lang="fa-IR" sz="2800" dirty="0">
                <a:cs typeface="B Nazanin" pitchFamily="2" charset="-78"/>
              </a:rPr>
              <a:t> شوند. (</a:t>
            </a:r>
            <a:r>
              <a:rPr lang="fa-IR" sz="2800" dirty="0" err="1">
                <a:cs typeface="B Nazanin" pitchFamily="2" charset="-78"/>
              </a:rPr>
              <a:t>رنگ‌بندی</a:t>
            </a:r>
            <a:r>
              <a:rPr lang="fa-IR" sz="2800" dirty="0">
                <a:cs typeface="B Nazanin" pitchFamily="2" charset="-78"/>
              </a:rPr>
              <a:t>، </a:t>
            </a:r>
            <a:r>
              <a:rPr lang="fa-IR" sz="2800" dirty="0" err="1">
                <a:cs typeface="B Nazanin" pitchFamily="2" charset="-78"/>
              </a:rPr>
              <a:t>جانمایی</a:t>
            </a:r>
            <a:r>
              <a:rPr lang="fa-IR" sz="2800" dirty="0">
                <a:cs typeface="B Nazanin" pitchFamily="2" charset="-78"/>
              </a:rPr>
              <a:t> مطالب، دو </a:t>
            </a:r>
            <a:r>
              <a:rPr lang="fa-IR" sz="2800" dirty="0" err="1">
                <a:cs typeface="B Nazanin" pitchFamily="2" charset="-78"/>
              </a:rPr>
              <a:t>ستونه</a:t>
            </a:r>
            <a:r>
              <a:rPr lang="fa-IR" sz="2800" dirty="0">
                <a:cs typeface="B Nazanin" pitchFamily="2" charset="-78"/>
              </a:rPr>
              <a:t> بودن و اندازه </a:t>
            </a:r>
            <a:r>
              <a:rPr lang="fa-IR" sz="2800" dirty="0" err="1">
                <a:cs typeface="B Nazanin" pitchFamily="2" charset="-78"/>
              </a:rPr>
              <a:t>ستون‌های</a:t>
            </a:r>
            <a:r>
              <a:rPr lang="fa-IR" sz="2800" dirty="0">
                <a:cs typeface="B Nazanin" pitchFamily="2" charset="-78"/>
              </a:rPr>
              <a:t> چپ و راست و ...). </a:t>
            </a:r>
            <a:r>
              <a:rPr lang="fa-IR" sz="2800" dirty="0" err="1">
                <a:cs typeface="B Nazanin" pitchFamily="2" charset="-78"/>
              </a:rPr>
              <a:t>اين</a:t>
            </a:r>
            <a:r>
              <a:rPr lang="fa-IR" sz="2800" dirty="0">
                <a:cs typeface="B Nazanin" pitchFamily="2" charset="-78"/>
              </a:rPr>
              <a:t> راهنما به </a:t>
            </a:r>
            <a:r>
              <a:rPr lang="fa-IR" sz="2800" dirty="0" err="1">
                <a:cs typeface="B Nazanin" pitchFamily="2" charset="-78"/>
              </a:rPr>
              <a:t>نويسندگان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كمك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مي‌كند</a:t>
            </a:r>
            <a:r>
              <a:rPr lang="fa-IR" sz="2800" dirty="0">
                <a:cs typeface="B Nazanin" pitchFamily="2" charset="-78"/>
              </a:rPr>
              <a:t> تا </a:t>
            </a:r>
            <a:r>
              <a:rPr lang="fa-IR" sz="2800" dirty="0" err="1">
                <a:cs typeface="B Nazanin" pitchFamily="2" charset="-78"/>
              </a:rPr>
              <a:t>مقالة</a:t>
            </a:r>
            <a:r>
              <a:rPr lang="fa-IR" sz="2800" dirty="0">
                <a:cs typeface="B Nazanin" pitchFamily="2" charset="-78"/>
              </a:rPr>
              <a:t> خود را با طرح مورد قبول همایش </a:t>
            </a:r>
            <a:r>
              <a:rPr lang="fa-IR" sz="2800" dirty="0" err="1">
                <a:cs typeface="B Nazanin" pitchFamily="2" charset="-78"/>
              </a:rPr>
              <a:t>تهيه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نمايند</a:t>
            </a:r>
            <a:r>
              <a:rPr lang="fa-IR" sz="2800" dirty="0">
                <a:cs typeface="B Nazanin" pitchFamily="2" charset="-78"/>
              </a:rPr>
              <a:t>. توجه شود </a:t>
            </a:r>
            <a:r>
              <a:rPr lang="fa-IR" sz="2800" dirty="0" err="1">
                <a:cs typeface="B Nazanin" pitchFamily="2" charset="-78"/>
              </a:rPr>
              <a:t>كه</a:t>
            </a:r>
            <a:r>
              <a:rPr lang="fa-IR" sz="2800" dirty="0">
                <a:cs typeface="B Nazanin" pitchFamily="2" charset="-78"/>
              </a:rPr>
              <a:t> فرمت </a:t>
            </a:r>
            <a:r>
              <a:rPr lang="fa-IR" sz="2800" dirty="0" err="1">
                <a:cs typeface="B Nazanin" pitchFamily="2" charset="-78"/>
              </a:rPr>
              <a:t>ظاهري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اين</a:t>
            </a:r>
            <a:r>
              <a:rPr lang="fa-IR" sz="2800" dirty="0">
                <a:cs typeface="B Nazanin" pitchFamily="2" charset="-78"/>
              </a:rPr>
              <a:t>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</a:t>
            </a:r>
            <a:r>
              <a:rPr lang="fa-IR" sz="2800" dirty="0" err="1">
                <a:cs typeface="B Nazanin" pitchFamily="2" charset="-78"/>
              </a:rPr>
              <a:t>لوگوهای</a:t>
            </a:r>
            <a:r>
              <a:rPr lang="fa-IR" sz="2800" dirty="0">
                <a:cs typeface="B Nazanin" pitchFamily="2" charset="-78"/>
              </a:rPr>
              <a:t>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 err="1">
                <a:cs typeface="B Nazanin" pitchFamily="2" charset="-78"/>
              </a:rPr>
              <a:t>براي</a:t>
            </a:r>
            <a:r>
              <a:rPr lang="fa-IR" sz="2800" dirty="0">
                <a:cs typeface="B Nazanin" pitchFamily="2" charset="-78"/>
              </a:rPr>
              <a:t> تهیه پوستر، فقط از نرم افزار </a:t>
            </a:r>
            <a:r>
              <a:rPr lang="fa-IR" sz="2800" dirty="0" err="1">
                <a:cs typeface="B Nazanin" pitchFamily="2" charset="-78"/>
              </a:rPr>
              <a:t>مايكروسافت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نسخة</a:t>
            </a:r>
            <a:r>
              <a:rPr lang="fa-IR" sz="2800" dirty="0">
                <a:cs typeface="B Nazanin" pitchFamily="2" charset="-78"/>
              </a:rPr>
              <a:t> 2007 به بعد استفاده </a:t>
            </a:r>
            <a:r>
              <a:rPr lang="fa-IR" sz="2800" dirty="0" err="1">
                <a:cs typeface="B Nazanin" pitchFamily="2" charset="-78"/>
              </a:rPr>
              <a:t>كنيد</a:t>
            </a:r>
            <a:r>
              <a:rPr lang="fa-IR" sz="2800" dirty="0">
                <a:cs typeface="B Nazanin" pitchFamily="2" charset="-78"/>
              </a:rPr>
              <a:t>. </a:t>
            </a:r>
            <a:r>
              <a:rPr lang="fa-IR" sz="2800" dirty="0" err="1">
                <a:cs typeface="B Nazanin" pitchFamily="2" charset="-78"/>
              </a:rPr>
              <a:t>زيربخش‌ها</a:t>
            </a:r>
            <a:r>
              <a:rPr lang="fa-IR" sz="2800" dirty="0">
                <a:cs typeface="B Nazanin" pitchFamily="2" charset="-78"/>
              </a:rPr>
              <a:t>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</a:t>
            </a:r>
            <a:r>
              <a:rPr lang="fa-IR" sz="2800" dirty="0" err="1">
                <a:cs typeface="B Nazanin" pitchFamily="2" charset="-78"/>
              </a:rPr>
              <a:t>تايپ</a:t>
            </a:r>
            <a:r>
              <a:rPr lang="fa-IR" sz="2800" dirty="0">
                <a:cs typeface="B Nazanin" pitchFamily="2" charset="-78"/>
              </a:rPr>
              <a:t>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879547" y="4778778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515461" y="4780348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790087" y="5722959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9948678" y="9083555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26619" y="9247651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868912" y="10521369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9520" y="12942407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594749" y="14176882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5426" y="12979349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2" y="87369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3465" y="102456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2" y="130569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7753" y="14220783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6" y="88333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5731" y="130827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6882326" y="4296166"/>
            <a:ext cx="708867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461069" y="8136116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24208" y="7479182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2780406" y="8151303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4195" y="4236916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04826" y="8437818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94729" y="12266406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81634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123570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</TotalTime>
  <Words>366</Words>
  <Application>Microsoft Office PowerPoint</Application>
  <PresentationFormat>Custom</PresentationFormat>
  <Paragraphs>50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Nazanin</vt:lpstr>
      <vt:lpstr>B Titr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Raymand Pajouh</cp:lastModifiedBy>
  <cp:revision>62</cp:revision>
  <cp:lastPrinted>2015-05-08T18:45:21Z</cp:lastPrinted>
  <dcterms:created xsi:type="dcterms:W3CDTF">2015-05-08T18:10:50Z</dcterms:created>
  <dcterms:modified xsi:type="dcterms:W3CDTF">2026-08-20T08:15:20Z</dcterms:modified>
</cp:coreProperties>
</file>