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0" d="100"/>
          <a:sy n="30" d="100"/>
        </p:scale>
        <p:origin x="1926" y="12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24583B0-FE89-4EE3-8EF1-78F0B4F71B6F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D62B6FC-3415-416A-95F3-643B8F9CC5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083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2B6FC-3415-416A-95F3-643B8F9CC54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058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E616D8-795B-4944-895B-51A110A7F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205"/>
            <a:ext cx="25195213" cy="18002868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3828981" y="4908285"/>
            <a:ext cx="10091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294066" y="5911690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034285" y="835362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618798" y="839558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773892" y="943578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518110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476298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6298415"/>
            <a:ext cx="68141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991179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997565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1086770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517579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52653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14950" y="6152748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993908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999682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1110557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444817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558280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083892" y="802217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47193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944846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960108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405799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377</Words>
  <Application>Microsoft Office PowerPoint</Application>
  <PresentationFormat>Custom</PresentationFormat>
  <Paragraphs>39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69</cp:revision>
  <cp:lastPrinted>2015-05-08T18:45:21Z</cp:lastPrinted>
  <dcterms:created xsi:type="dcterms:W3CDTF">2015-05-08T18:10:50Z</dcterms:created>
  <dcterms:modified xsi:type="dcterms:W3CDTF">2026-08-20T08:15:43Z</dcterms:modified>
</cp:coreProperties>
</file>