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8"/>
  </p:notesMasterIdLst>
  <p:sldIdLst>
    <p:sldId id="262" r:id="rId2"/>
    <p:sldId id="256" r:id="rId3"/>
    <p:sldId id="263" r:id="rId4"/>
    <p:sldId id="264" r:id="rId5"/>
    <p:sldId id="265" r:id="rId6"/>
    <p:sldId id="266" r:id="rId7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4"/>
            <p14:sldId id="265"/>
            <p14:sldId id="26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006" autoAdjust="0"/>
    <p:restoredTop sz="93778" autoAdjust="0"/>
  </p:normalViewPr>
  <p:slideViewPr>
    <p:cSldViewPr snapToGrid="0">
      <p:cViewPr varScale="1">
        <p:scale>
          <a:sx n="81" d="100"/>
          <a:sy n="81" d="100"/>
        </p:scale>
        <p:origin x="9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FC53E72-9CF9-4634-87E8-D1D6E57035D8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929D71B5-FAFE-45D9-B142-A23C4C44AA2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591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9D71B5-FAFE-45D9-B142-A23C4C44AA26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693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3647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684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4958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70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5697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994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3744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68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4772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74925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093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11562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674680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68751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 dirty="0"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711" y="1896533"/>
            <a:ext cx="11108267" cy="4238453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24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 20 شهریور </a:t>
            </a:r>
            <a:r>
              <a:rPr lang="fa-IR" altLang="en-US" sz="2400" b="1">
                <a:latin typeface="Times New Roman "/>
                <a:cs typeface="B Nazanin" panose="00000400000000000000" pitchFamily="2" charset="-78"/>
              </a:rPr>
              <a:t>ماه 1405 </a:t>
            </a: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می باشد. توجه داشته باشید برای ارائه مقاله باید هزینه ثبت نام پرداخت شده باشد.</a:t>
            </a:r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</a:t>
            </a:r>
            <a:r>
              <a:rPr lang="fa-IR" altLang="en-US" sz="24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. اسم فایل پاورپوینت و موضوع ایمیل </a:t>
            </a: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>
              <a:lnSpc>
                <a:spcPct val="150000"/>
              </a:lnSpc>
              <a:spcBef>
                <a:spcPct val="0"/>
              </a:spcBef>
            </a:pPr>
            <a:r>
              <a:rPr lang="en-US" sz="2400" dirty="0">
                <a:hlinkClick r:id="rId2"/>
              </a:rPr>
              <a:t>powerpoint.conf@gmail.com</a:t>
            </a:r>
            <a:endParaRPr lang="fa-IR" sz="2400" dirty="0"/>
          </a:p>
          <a:p>
            <a:pPr marL="342900" lvl="0" indent="-342900">
              <a:lnSpc>
                <a:spcPct val="150000"/>
              </a:lnSpc>
              <a:spcBef>
                <a:spcPct val="0"/>
              </a:spcBef>
            </a:pPr>
            <a:r>
              <a:rPr lang="fa-IR" altLang="en-US" sz="24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2391027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100" y="1966309"/>
            <a:ext cx="10083800" cy="3747753"/>
          </a:xfrm>
        </p:spPr>
        <p:txBody>
          <a:bodyPr>
            <a:normAutofit/>
          </a:bodyPr>
          <a:lstStyle/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>
              <a:spcBef>
                <a:spcPts val="8165"/>
              </a:spcBef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endParaRPr lang="fa-IR" sz="2400" dirty="0">
              <a:latin typeface="IPT.Mitra" panose="00000400000000000000" pitchFamily="2" charset="2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23720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422" y="2009422"/>
            <a:ext cx="11243734" cy="4125564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1800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0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09042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4100" y="2649992"/>
            <a:ext cx="10083800" cy="3484994"/>
          </a:xfrm>
        </p:spPr>
        <p:txBody>
          <a:bodyPr>
            <a:normAutofit/>
          </a:bodyPr>
          <a:lstStyle/>
          <a:p>
            <a:pPr marL="0" indent="0">
              <a:spcBef>
                <a:spcPts val="8165"/>
              </a:spcBef>
              <a:buNone/>
            </a:pPr>
            <a:r>
              <a:rPr lang="fa-IR" sz="2400" dirty="0">
                <a:latin typeface="IPT.Mitra" panose="00000400000000000000" pitchFamily="2" charset="2"/>
                <a:cs typeface="B Zar" panose="00000400000000000000" pitchFamily="2" charset="-78"/>
              </a:rPr>
              <a:t>فایل صوت ارائه مقاله ...</a:t>
            </a:r>
          </a:p>
          <a:p>
            <a:pPr marL="0" indent="0">
              <a:spcBef>
                <a:spcPts val="8165"/>
              </a:spcBef>
              <a:buNone/>
            </a:pPr>
            <a:endParaRPr lang="fa-IR" sz="4800" dirty="0">
              <a:latin typeface="IPT.Mitra" panose="000004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64730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325</Words>
  <Application>Microsoft Office PowerPoint</Application>
  <PresentationFormat>Widescreen</PresentationFormat>
  <Paragraphs>21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B Titr</vt:lpstr>
      <vt:lpstr>Calibri</vt:lpstr>
      <vt:lpstr>Calibri Light</vt:lpstr>
      <vt:lpstr>IPT.Mitra</vt:lpstr>
      <vt:lpstr>Times New Roman 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confitc.ir</dc:title>
  <dc:creator>Jamshidi</dc:creator>
  <cp:keywords>MohsenJDZ</cp:keywords>
  <cp:lastModifiedBy>Raymand Pajouh</cp:lastModifiedBy>
  <cp:revision>37</cp:revision>
  <dcterms:created xsi:type="dcterms:W3CDTF">2018-02-17T09:00:12Z</dcterms:created>
  <dcterms:modified xsi:type="dcterms:W3CDTF">2026-08-20T08:14:57Z</dcterms:modified>
</cp:coreProperties>
</file>